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305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54" r:id="rId29"/>
    <p:sldId id="340" r:id="rId30"/>
    <p:sldId id="355" r:id="rId31"/>
    <p:sldId id="341" r:id="rId32"/>
    <p:sldId id="356" r:id="rId33"/>
    <p:sldId id="342" r:id="rId34"/>
    <p:sldId id="357" r:id="rId35"/>
    <p:sldId id="343" r:id="rId36"/>
    <p:sldId id="358" r:id="rId37"/>
    <p:sldId id="344" r:id="rId38"/>
    <p:sldId id="345" r:id="rId39"/>
    <p:sldId id="346" r:id="rId40"/>
    <p:sldId id="347" r:id="rId41"/>
    <p:sldId id="359" r:id="rId42"/>
    <p:sldId id="348" r:id="rId43"/>
    <p:sldId id="349" r:id="rId44"/>
    <p:sldId id="350" r:id="rId45"/>
    <p:sldId id="351" r:id="rId46"/>
    <p:sldId id="352" r:id="rId47"/>
    <p:sldId id="360" r:id="rId48"/>
    <p:sldId id="361" r:id="rId49"/>
    <p:sldId id="353" r:id="rId50"/>
    <p:sldId id="362" r:id="rId51"/>
    <p:sldId id="363" r:id="rId52"/>
    <p:sldId id="364" r:id="rId53"/>
    <p:sldId id="31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85" d="100"/>
          <a:sy n="85" d="100"/>
        </p:scale>
        <p:origin x="14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07" y="0"/>
            <a:ext cx="629402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2475213" y="654912"/>
            <a:ext cx="4193574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3269907" y="4300155"/>
            <a:ext cx="260418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71" y="4157465"/>
            <a:ext cx="729059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2585651" y="807312"/>
            <a:ext cx="3972698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04" y="4814449"/>
            <a:ext cx="1251581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83" y="1164253"/>
            <a:ext cx="6141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1972" y="2660904"/>
            <a:ext cx="5020056" cy="1088136"/>
          </a:xfrm>
        </p:spPr>
        <p:txBody>
          <a:bodyPr anchor="b">
            <a:noAutofit/>
          </a:bodyPr>
          <a:lstStyle>
            <a:lvl1pPr algn="ctr">
              <a:defRPr sz="34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7288" y="2267712"/>
            <a:ext cx="2249424" cy="43891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628650" y="196052"/>
            <a:ext cx="78867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0950" y="485162"/>
            <a:ext cx="1562100" cy="3295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746568" y="319216"/>
            <a:ext cx="763929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8403" y="803579"/>
            <a:ext cx="749300" cy="2066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632"/>
            <a:ext cx="78867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990088"/>
            <a:ext cx="78867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3511" y="1"/>
            <a:ext cx="9143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755865" y="319216"/>
            <a:ext cx="763929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76" y="1631193"/>
            <a:ext cx="905666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81000"/>
            <a:ext cx="85725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1520" y="2615184"/>
            <a:ext cx="7680960" cy="33192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1"/>
            <a:ext cx="3655314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1590247" y="1869210"/>
            <a:ext cx="970220" cy="1677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4" y="978408"/>
            <a:ext cx="3730752" cy="13258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8304" y="2322576"/>
            <a:ext cx="3799332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 b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209" y="2770632"/>
            <a:ext cx="3799332" cy="1554480"/>
          </a:xfrm>
        </p:spPr>
        <p:txBody>
          <a:bodyPr>
            <a:normAutofit/>
          </a:bodyPr>
          <a:lstStyle>
            <a:lvl1pPr marL="171450" indent="-17145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1pPr>
            <a:lvl2pPr marL="514350" indent="-171450">
              <a:buClr>
                <a:srgbClr val="73292A"/>
              </a:buClr>
              <a:buFont typeface="Arial" panose="020B0604020202020204" pitchFamily="34" charset="0"/>
              <a:buChar char="•"/>
              <a:defRPr sz="1050"/>
            </a:lvl2pPr>
            <a:lvl3pPr marL="857250" indent="-171450">
              <a:buClr>
                <a:srgbClr val="73292A"/>
              </a:buClr>
              <a:buFont typeface="Arial" panose="020B0604020202020204" pitchFamily="34" charset="0"/>
              <a:buChar char="•"/>
              <a:defRPr sz="900"/>
            </a:lvl3pPr>
            <a:lvl4pPr marL="1200150" indent="-171450">
              <a:buClr>
                <a:srgbClr val="73292A"/>
              </a:buClr>
              <a:buFont typeface="Arial" panose="020B0604020202020204" pitchFamily="34" charset="0"/>
              <a:buChar char="•"/>
              <a:defRPr sz="825"/>
            </a:lvl4pPr>
            <a:lvl5pPr marL="1543050" indent="-171450">
              <a:buClr>
                <a:srgbClr val="73292A"/>
              </a:buClr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17209" y="4361688"/>
            <a:ext cx="3799332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 b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17209" y="4791456"/>
            <a:ext cx="3799332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200"/>
            </a:lvl1pPr>
            <a:lvl2pPr>
              <a:buClr>
                <a:srgbClr val="73292A"/>
              </a:buClr>
              <a:defRPr sz="1050"/>
            </a:lvl2pPr>
            <a:lvl3pPr>
              <a:buClr>
                <a:srgbClr val="73292A"/>
              </a:buClr>
              <a:defRPr sz="900"/>
            </a:lvl3pPr>
            <a:lvl4pPr>
              <a:buClr>
                <a:srgbClr val="73292A"/>
              </a:buClr>
              <a:defRPr sz="825"/>
            </a:lvl4pPr>
            <a:lvl5pPr>
              <a:buClr>
                <a:srgbClr val="73292A"/>
              </a:buClr>
              <a:defRPr sz="825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313" y="2260473"/>
            <a:ext cx="933982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758" y="1426464"/>
            <a:ext cx="2942082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368760" y="319215"/>
            <a:ext cx="840648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627926" y="1767119"/>
            <a:ext cx="78874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43" y="1631193"/>
            <a:ext cx="905666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3534" y="2161564"/>
            <a:ext cx="2400300" cy="427797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3534" y="2629117"/>
            <a:ext cx="2400300" cy="3320861"/>
          </a:xfrm>
        </p:spPr>
        <p:txBody>
          <a:bodyPr>
            <a:normAutofit/>
          </a:bodyPr>
          <a:lstStyle>
            <a:lvl1pPr marL="171450" indent="-17145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1pPr>
            <a:lvl2pPr marL="514350" indent="-171450">
              <a:buClr>
                <a:srgbClr val="73292A"/>
              </a:buClr>
              <a:buFont typeface="Arial" panose="020B0604020202020204" pitchFamily="34" charset="0"/>
              <a:buChar char="•"/>
              <a:defRPr sz="1050"/>
            </a:lvl2pPr>
            <a:lvl3pPr marL="857250" indent="-171450">
              <a:buClr>
                <a:srgbClr val="73292A"/>
              </a:buClr>
              <a:buFont typeface="Arial" panose="020B0604020202020204" pitchFamily="34" charset="0"/>
              <a:buChar char="•"/>
              <a:defRPr sz="900"/>
            </a:lvl3pPr>
            <a:lvl4pPr marL="1200150" indent="-171450">
              <a:buClr>
                <a:srgbClr val="73292A"/>
              </a:buClr>
              <a:buFont typeface="Arial" panose="020B0604020202020204" pitchFamily="34" charset="0"/>
              <a:buChar char="•"/>
              <a:defRPr sz="825"/>
            </a:lvl4pPr>
            <a:lvl5pPr marL="1543050" indent="-171450">
              <a:buClr>
                <a:srgbClr val="73292A"/>
              </a:buClr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74136" y="2161564"/>
            <a:ext cx="2400300" cy="427797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74136" y="2629117"/>
            <a:ext cx="24003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200"/>
            </a:lvl1pPr>
            <a:lvl2pPr>
              <a:buClr>
                <a:srgbClr val="73292A"/>
              </a:buClr>
              <a:defRPr sz="1050"/>
            </a:lvl2pPr>
            <a:lvl3pPr>
              <a:buClr>
                <a:srgbClr val="73292A"/>
              </a:buClr>
              <a:defRPr sz="900"/>
            </a:lvl3pPr>
            <a:lvl4pPr>
              <a:buClr>
                <a:srgbClr val="73292A"/>
              </a:buClr>
              <a:defRPr sz="825"/>
            </a:lvl4pPr>
            <a:lvl5pPr>
              <a:buClr>
                <a:srgbClr val="73292A"/>
              </a:buClr>
              <a:defRPr sz="825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32170" y="2161564"/>
            <a:ext cx="2400300" cy="427797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32170" y="2629117"/>
            <a:ext cx="24003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200"/>
            </a:lvl1pPr>
            <a:lvl2pPr>
              <a:buClr>
                <a:srgbClr val="73292A"/>
              </a:buClr>
              <a:defRPr sz="1050"/>
            </a:lvl2pPr>
            <a:lvl3pPr>
              <a:buClr>
                <a:srgbClr val="73292A"/>
              </a:buClr>
              <a:defRPr sz="900"/>
            </a:lvl3pPr>
            <a:lvl4pPr>
              <a:buClr>
                <a:srgbClr val="73292A"/>
              </a:buClr>
              <a:defRPr sz="825"/>
            </a:lvl4pPr>
            <a:lvl5pPr>
              <a:buClr>
                <a:srgbClr val="73292A"/>
              </a:buClr>
              <a:defRPr sz="825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60" y="1162701"/>
            <a:ext cx="1171575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1"/>
            <a:ext cx="4572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26" y="2476883"/>
            <a:ext cx="561975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57" y="1695833"/>
            <a:ext cx="866775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62" y="381916"/>
            <a:ext cx="866775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768096" y="2162946"/>
            <a:ext cx="284607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848742" y="2264500"/>
            <a:ext cx="2689162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138" y="2889504"/>
            <a:ext cx="2139696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484" y="2011680"/>
            <a:ext cx="2249424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15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2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05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05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3511" y="1"/>
            <a:ext cx="9143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755865" y="319216"/>
            <a:ext cx="763929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76" y="1631193"/>
            <a:ext cx="905666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81000"/>
            <a:ext cx="85725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628462"/>
            <a:ext cx="3886200" cy="35485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2628462"/>
            <a:ext cx="3886200" cy="35485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3511" y="1"/>
            <a:ext cx="9143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755865" y="319216"/>
            <a:ext cx="763929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76" y="1631193"/>
            <a:ext cx="905666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81000"/>
            <a:ext cx="85725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60" y="1162701"/>
            <a:ext cx="1171575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1"/>
            <a:ext cx="4572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320716" y="2048835"/>
            <a:ext cx="922893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910" y="978408"/>
            <a:ext cx="2811780" cy="13258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37910" y="2194560"/>
            <a:ext cx="281178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1800"/>
            </a:lvl1pPr>
            <a:lvl2pPr marL="171450">
              <a:buClr>
                <a:srgbClr val="73292A"/>
              </a:buClr>
              <a:defRPr sz="1500"/>
            </a:lvl2pPr>
            <a:lvl3pPr marL="514350">
              <a:buClr>
                <a:srgbClr val="73292A"/>
              </a:buClr>
              <a:defRPr sz="1350"/>
            </a:lvl3pPr>
            <a:lvl4pPr marL="857250">
              <a:buClr>
                <a:srgbClr val="73292A"/>
              </a:buClr>
              <a:defRPr sz="1200"/>
            </a:lvl4pPr>
            <a:lvl5pPr marL="1200150">
              <a:buClr>
                <a:srgbClr val="73292A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26" y="2476883"/>
            <a:ext cx="561975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972" y="1426464"/>
            <a:ext cx="2942082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880707" y="-756"/>
            <a:ext cx="7382587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203142" y="-13446"/>
            <a:ext cx="6737717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25" y="5110811"/>
            <a:ext cx="905666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6118" y="-1281488"/>
            <a:ext cx="1485900" cy="4029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021" y="1389888"/>
            <a:ext cx="6521958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7637" y="2651760"/>
            <a:ext cx="5808726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35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2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05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05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4"/>
            <a:ext cx="9144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62692" y="3847911"/>
            <a:ext cx="1422400" cy="39624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64279" y="958998"/>
            <a:ext cx="1485900" cy="40290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174488" y="3633264"/>
            <a:ext cx="8805672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5218047" y="5090393"/>
            <a:ext cx="642624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35" y="3252855"/>
            <a:ext cx="904820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65251" y="3977640"/>
            <a:ext cx="7413498" cy="731520"/>
          </a:xfrm>
        </p:spPr>
        <p:txBody>
          <a:bodyPr anchor="b">
            <a:normAutofit/>
          </a:bodyPr>
          <a:lstStyle>
            <a:lvl1pPr algn="ctr">
              <a:defRPr sz="3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65251" y="4700016"/>
            <a:ext cx="7413498" cy="457200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0999"/>
            <a:ext cx="78867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0999"/>
            <a:ext cx="78867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9144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3796" y="-1018022"/>
            <a:ext cx="2147050" cy="4529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169164" y="1796143"/>
            <a:ext cx="8805672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9241" y="196330"/>
            <a:ext cx="1051334" cy="2900078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66" y="4923381"/>
            <a:ext cx="905666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592" y="2404872"/>
            <a:ext cx="6528816" cy="2002536"/>
          </a:xfrm>
        </p:spPr>
        <p:txBody>
          <a:bodyPr anchor="t">
            <a:normAutofit/>
          </a:bodyPr>
          <a:lstStyle>
            <a:lvl1pPr algn="ctr">
              <a:defRPr sz="3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7591" y="3964517"/>
            <a:ext cx="6528817" cy="457200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251" y="3189069"/>
            <a:ext cx="709105" cy="1936750"/>
          </a:xfrm>
        </p:spPr>
        <p:txBody>
          <a:bodyPr>
            <a:noAutofit/>
          </a:bodyPr>
          <a:lstStyle>
            <a:lvl1pPr marL="0" indent="0">
              <a:buNone/>
              <a:defRPr sz="10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4888" y="2136567"/>
            <a:ext cx="706374" cy="1936750"/>
          </a:xfrm>
        </p:spPr>
        <p:txBody>
          <a:bodyPr>
            <a:noAutofit/>
          </a:bodyPr>
          <a:lstStyle>
            <a:lvl1pPr marL="0" indent="0">
              <a:buNone/>
              <a:defRPr sz="10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415082" y="1"/>
            <a:ext cx="832914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658185" y="0"/>
            <a:ext cx="7845727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56" y="5738221"/>
            <a:ext cx="905666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031901" y="1797050"/>
            <a:ext cx="154305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4630" y="3946525"/>
            <a:ext cx="164592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6232" y="4306415"/>
            <a:ext cx="164592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871203" y="1797050"/>
            <a:ext cx="154305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22747" y="3926721"/>
            <a:ext cx="164592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24349" y="4286611"/>
            <a:ext cx="164592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4710504" y="1797050"/>
            <a:ext cx="154305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62049" y="3946525"/>
            <a:ext cx="164592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63651" y="4306415"/>
            <a:ext cx="164592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549806" y="1797050"/>
            <a:ext cx="154305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99748" y="3946525"/>
            <a:ext cx="164592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1350" y="4306415"/>
            <a:ext cx="164592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415082" y="1"/>
            <a:ext cx="832914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658185" y="0"/>
            <a:ext cx="7845727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56" y="5738221"/>
            <a:ext cx="905666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261023" y="1658061"/>
            <a:ext cx="870294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9818" y="2926080"/>
            <a:ext cx="1741932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9818" y="3145536"/>
            <a:ext cx="1741932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261023" y="3818492"/>
            <a:ext cx="870294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9818" y="5086511"/>
            <a:ext cx="1741932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9818" y="5305967"/>
            <a:ext cx="1741932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170066" y="1658061"/>
            <a:ext cx="870294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29484" y="2926080"/>
            <a:ext cx="1741932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29484" y="3145536"/>
            <a:ext cx="1741932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3170066" y="3818492"/>
            <a:ext cx="870294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729484" y="5086511"/>
            <a:ext cx="1741932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729484" y="5305967"/>
            <a:ext cx="1741932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079108" y="1658061"/>
            <a:ext cx="870294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29150" y="2926080"/>
            <a:ext cx="1741932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29150" y="3145536"/>
            <a:ext cx="1741932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079108" y="3818492"/>
            <a:ext cx="870294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29150" y="5086511"/>
            <a:ext cx="1741932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29150" y="5305967"/>
            <a:ext cx="1741932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988150" y="1658061"/>
            <a:ext cx="870294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8816" y="2926080"/>
            <a:ext cx="1741932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28816" y="3145536"/>
            <a:ext cx="1741932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988150" y="3818492"/>
            <a:ext cx="870294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28816" y="5086511"/>
            <a:ext cx="1741932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28816" y="5305967"/>
            <a:ext cx="1741932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81000"/>
            <a:ext cx="8572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825625"/>
            <a:ext cx="8572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14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6006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73292A"/>
        </a:buClr>
        <a:buFont typeface="Arial" panose="020B0604020202020204" pitchFamily="34" charset="0"/>
        <a:buChar char="•"/>
        <a:defRPr sz="21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73292A"/>
        </a:buClr>
        <a:buFont typeface="Arial" panose="020B0604020202020204" pitchFamily="34" charset="0"/>
        <a:buChar char="•"/>
        <a:defRPr sz="15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73292A"/>
        </a:buClr>
        <a:buFont typeface="Arial" panose="020B0604020202020204" pitchFamily="34" charset="0"/>
        <a:buChar char="•"/>
        <a:defRPr sz="1350" kern="1200">
          <a:solidFill>
            <a:schemeClr val="accent3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73292A"/>
        </a:buClr>
        <a:buFont typeface="Arial" panose="020B0604020202020204" pitchFamily="34" charset="0"/>
        <a:buChar char="•"/>
        <a:defRPr sz="135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18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558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2970" userDrawn="1">
          <p15:clr>
            <a:srgbClr val="547EBF"/>
          </p15:clr>
        </p15:guide>
        <p15:guide id="8" pos="2790" userDrawn="1">
          <p15:clr>
            <a:srgbClr val="547EBF"/>
          </p15:clr>
        </p15:guide>
        <p15:guide id="9" pos="1584" userDrawn="1">
          <p15:clr>
            <a:srgbClr val="547EBF"/>
          </p15:clr>
        </p15:guide>
        <p15:guide id="10" pos="1386" userDrawn="1">
          <p15:clr>
            <a:srgbClr val="547EBF"/>
          </p15:clr>
        </p15:guide>
        <p15:guide id="11" pos="4176" userDrawn="1">
          <p15:clr>
            <a:srgbClr val="547EBF"/>
          </p15:clr>
        </p15:guide>
        <p15:guide id="12" pos="4374" userDrawn="1">
          <p15:clr>
            <a:srgbClr val="547EBF"/>
          </p15:clr>
        </p15:guide>
        <p15:guide id="13" pos="3726" userDrawn="1">
          <p15:clr>
            <a:srgbClr val="9FCC3B"/>
          </p15:clr>
        </p15:guide>
        <p15:guide id="14" pos="3906" userDrawn="1">
          <p15:clr>
            <a:srgbClr val="9FCC3B"/>
          </p15:clr>
        </p15:guide>
        <p15:guide id="15" pos="2034" userDrawn="1">
          <p15:clr>
            <a:srgbClr val="9FCC3B"/>
          </p15:clr>
        </p15:guide>
        <p15:guide id="16" pos="185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INSTALLATION PROCEDURE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3CAF03-AC83-A682-3B20-20C48D9D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7BE40-192B-C529-D698-CA0E5BC0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D4EA7-0966-E373-6A8E-7EA49278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340744"/>
            <a:ext cx="8447876" cy="45360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E88B1B-CD82-07D8-FCDA-9DC16DFD658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3397624" y="4320988"/>
            <a:ext cx="1861958" cy="12954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F5A298-D4D2-9115-D20D-DEF4B7E55D26}"/>
              </a:ext>
            </a:extLst>
          </p:cNvPr>
          <p:cNvSpPr txBox="1"/>
          <p:nvPr/>
        </p:nvSpPr>
        <p:spPr>
          <a:xfrm>
            <a:off x="3741846" y="5616389"/>
            <a:ext cx="303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Use any combination of key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7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20F203-DD6F-C50F-4FE1-072D3B617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61D5E-EB7C-CC94-F960-DAA5CADB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BA34C-739A-CD7E-8428-1EDDC9E6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0" y="268520"/>
            <a:ext cx="7978588" cy="48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9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22980-F847-55B9-BCE4-17E8BC00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5BCB7-0759-8DE6-FA09-97EA059F4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42EA2-7B78-DDF4-DB11-583EB0AA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29" y="418839"/>
            <a:ext cx="6248942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4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717E8-24BD-CE43-077D-541A7E70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8DF9CA-D92B-0173-CF45-EE51CD42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88028-CEEF-BA5C-7808-D14EB637B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60" y="807493"/>
            <a:ext cx="6005080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1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892EEB-9B85-4BE8-5EAB-129EE1B1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0ED6B-2DE6-1E2D-DB69-77E53FD4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CEB00-6F1F-0173-2628-F3014106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17" y="586493"/>
            <a:ext cx="7216765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9BCF9B-CBB9-F5E5-FA1D-E236737B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6ED779-DC58-FDE8-75FF-2AEDCC48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2E443-E87B-207F-9411-8B14D7C4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8" y="506476"/>
            <a:ext cx="7666384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E923BA-B0D9-580A-6FBC-DB7FA64F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C07457-A0D4-9076-932A-DA92D9A9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BF16E-D524-28CA-4987-BC00D3BD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02" y="586493"/>
            <a:ext cx="6416596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CCE4A8-EF42-7607-E4F2-11AB0B75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98247-C598-37F7-1AFB-ECD8C0DD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6168-D289-1617-354E-44E7B068C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4" y="394448"/>
            <a:ext cx="8524011" cy="560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7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C0C91-BFE2-E95C-C70A-AE39F5EE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4EA10-A0E2-A761-C560-63146529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87076-6A2D-080B-456C-C3D526C6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632"/>
            <a:ext cx="9144000" cy="56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9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3867BD-6F88-7D78-735A-A5AD2864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D8C51C-AC00-41D9-BA78-C36496A8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E39C9-51EB-7E06-A2BD-1E9F8D4C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40" y="409506"/>
            <a:ext cx="7019366" cy="46763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E77395-FB2F-1D32-EA73-5631586B811E}"/>
              </a:ext>
            </a:extLst>
          </p:cNvPr>
          <p:cNvCxnSpPr/>
          <p:nvPr/>
        </p:nvCxnSpPr>
        <p:spPr>
          <a:xfrm flipH="1" flipV="1">
            <a:off x="4347882" y="2832847"/>
            <a:ext cx="1649506" cy="2590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4B9895-32F5-1D87-CA18-36D0670A10A5}"/>
              </a:ext>
            </a:extLst>
          </p:cNvPr>
          <p:cNvSpPr txBox="1"/>
          <p:nvPr/>
        </p:nvSpPr>
        <p:spPr>
          <a:xfrm>
            <a:off x="5495365" y="5423647"/>
            <a:ext cx="1837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here and press enter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809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F8C7F-C103-E6D8-AEDB-95AF658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Installation of VM Ware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E7F9-F2F4-F0EF-FA5D-63C028CCC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374151"/>
                </a:solidFill>
                <a:effectLst/>
                <a:latin typeface="Söhne"/>
              </a:rPr>
              <a:t>Workstation Pro 17 </a:t>
            </a:r>
          </a:p>
          <a:p>
            <a:endParaRPr lang="en-IN" b="1" dirty="0">
              <a:solidFill>
                <a:srgbClr val="374151"/>
              </a:solidFill>
              <a:latin typeface="Söhne"/>
            </a:endParaRPr>
          </a:p>
          <a:p>
            <a:r>
              <a:rPr lang="en-US" b="1" i="0" dirty="0">
                <a:effectLst/>
                <a:latin typeface="Söhne"/>
              </a:rPr>
              <a:t>Run the Installer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Locate the downloaded installer file and double-click it to run the installation</a:t>
            </a:r>
            <a:r>
              <a:rPr lang="en-IN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I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82A95-82E2-446A-4002-7A52039AD7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INSTALLATION PROCEDURE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9B079-52AF-86C2-809A-1054BAB7F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74AC9-85DC-BAAF-916D-6F8F3F07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0" y="3679347"/>
            <a:ext cx="8412305" cy="12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52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956D60-7185-E508-37E7-2477A371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E898D-7123-8D0B-9F09-89A0CFF6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D54D8-F820-B219-6336-8E64F2E2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77" y="536764"/>
            <a:ext cx="6569009" cy="512108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1E3D7B-552D-255F-FFD7-64A705E68C44}"/>
              </a:ext>
            </a:extLst>
          </p:cNvPr>
          <p:cNvCxnSpPr>
            <a:cxnSpLocks/>
          </p:cNvCxnSpPr>
          <p:nvPr/>
        </p:nvCxnSpPr>
        <p:spPr>
          <a:xfrm flipH="1" flipV="1">
            <a:off x="3496235" y="3576918"/>
            <a:ext cx="2357718" cy="2492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273810-9A2A-5EC7-AED0-E8C586884B8E}"/>
              </a:ext>
            </a:extLst>
          </p:cNvPr>
          <p:cNvCxnSpPr>
            <a:cxnSpLocks/>
          </p:cNvCxnSpPr>
          <p:nvPr/>
        </p:nvCxnSpPr>
        <p:spPr>
          <a:xfrm flipV="1">
            <a:off x="6203576" y="5226424"/>
            <a:ext cx="788895" cy="8426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0960E4-DF5E-987C-7BDD-4735959EF5BC}"/>
              </a:ext>
            </a:extLst>
          </p:cNvPr>
          <p:cNvSpPr txBox="1"/>
          <p:nvPr/>
        </p:nvSpPr>
        <p:spPr>
          <a:xfrm>
            <a:off x="5289176" y="6069106"/>
            <a:ext cx="1452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and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1613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742DDD-EAAD-C27D-AFE7-107B7814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22FDF5-192A-2DDE-D069-8F275831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F5BCF-53E4-DED7-C9F7-38516E29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50" y="375855"/>
            <a:ext cx="6454699" cy="49229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FD1FB5-EE1C-66ED-19AE-C891919D6841}"/>
              </a:ext>
            </a:extLst>
          </p:cNvPr>
          <p:cNvCxnSpPr>
            <a:cxnSpLocks/>
          </p:cNvCxnSpPr>
          <p:nvPr/>
        </p:nvCxnSpPr>
        <p:spPr>
          <a:xfrm flipH="1" flipV="1">
            <a:off x="1918447" y="2339789"/>
            <a:ext cx="1990165" cy="3818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D5DBC2-6A21-2E29-D6EE-976E8F2C74E6}"/>
              </a:ext>
            </a:extLst>
          </p:cNvPr>
          <p:cNvCxnSpPr>
            <a:cxnSpLocks/>
          </p:cNvCxnSpPr>
          <p:nvPr/>
        </p:nvCxnSpPr>
        <p:spPr>
          <a:xfrm flipV="1">
            <a:off x="4159624" y="4886095"/>
            <a:ext cx="2746382" cy="1272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AFCF9-3C52-79E6-0676-68C7433789FF}"/>
              </a:ext>
            </a:extLst>
          </p:cNvPr>
          <p:cNvSpPr txBox="1"/>
          <p:nvPr/>
        </p:nvSpPr>
        <p:spPr>
          <a:xfrm>
            <a:off x="3091612" y="6075145"/>
            <a:ext cx="199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country </a:t>
            </a:r>
          </a:p>
          <a:p>
            <a:r>
              <a:rPr lang="en-US" dirty="0"/>
              <a:t>and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068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37F6D8-8935-5A93-1BC7-564BD11C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7ED9B-276E-E100-7988-05DEA831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3BAC0-F073-46DC-8E9C-74BF1225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65" y="486799"/>
            <a:ext cx="6378493" cy="48086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D69F8F-0214-F2B8-A72E-7DAF30588FD7}"/>
              </a:ext>
            </a:extLst>
          </p:cNvPr>
          <p:cNvCxnSpPr>
            <a:cxnSpLocks/>
          </p:cNvCxnSpPr>
          <p:nvPr/>
        </p:nvCxnSpPr>
        <p:spPr>
          <a:xfrm flipH="1" flipV="1">
            <a:off x="2528047" y="1939694"/>
            <a:ext cx="2599765" cy="3690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4B26B-A60A-AEBB-EAB8-BD3162AF97C8}"/>
              </a:ext>
            </a:extLst>
          </p:cNvPr>
          <p:cNvSpPr txBox="1"/>
          <p:nvPr/>
        </p:nvSpPr>
        <p:spPr>
          <a:xfrm>
            <a:off x="4258235" y="5629835"/>
            <a:ext cx="225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language </a:t>
            </a:r>
          </a:p>
          <a:p>
            <a:r>
              <a:rPr lang="en-US" dirty="0"/>
              <a:t>and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4677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EF9ABB-CBA4-BD55-208B-75789FCB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BEFB7C-3CA1-9D5D-08F8-38EF8F7B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39659-2CBC-C315-75A9-87E6898D2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658890"/>
            <a:ext cx="7440706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63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A8B83D-A325-49F4-075C-66FEA63D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BAFBD-76F2-AF3D-7BF3-E30B3FBF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6C5A1-E8C4-D60C-AD19-0ECE46EE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74" y="284642"/>
            <a:ext cx="6363251" cy="485436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1A9E2B-8CC6-4502-8825-88EA64CEA382}"/>
              </a:ext>
            </a:extLst>
          </p:cNvPr>
          <p:cNvCxnSpPr>
            <a:cxnSpLocks/>
          </p:cNvCxnSpPr>
          <p:nvPr/>
        </p:nvCxnSpPr>
        <p:spPr>
          <a:xfrm flipH="1" flipV="1">
            <a:off x="1963271" y="2357718"/>
            <a:ext cx="1783976" cy="3352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0F9BAC-8F78-E867-915A-7DF9D25ED0B6}"/>
              </a:ext>
            </a:extLst>
          </p:cNvPr>
          <p:cNvSpPr txBox="1"/>
          <p:nvPr/>
        </p:nvSpPr>
        <p:spPr>
          <a:xfrm>
            <a:off x="2447365" y="5710020"/>
            <a:ext cx="33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 Kali and type windows, click continue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408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1815BD-69A2-01F1-F2FE-7A248FA3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4A5F32-78C8-2A96-6B98-75FA2D73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B0E7A-EF01-BC22-D7AA-440F1C866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15" y="695910"/>
            <a:ext cx="6111770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94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9DB69-34B2-C3F4-2132-4FB9F581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DCE8B-5CF0-12BF-AD40-2E433F75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40CA6-7CBD-3928-FC20-05C26A78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02" y="381010"/>
            <a:ext cx="6416596" cy="49305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E219E1-2B24-9056-7C15-B8225C444468}"/>
              </a:ext>
            </a:extLst>
          </p:cNvPr>
          <p:cNvCxnSpPr>
            <a:cxnSpLocks/>
          </p:cNvCxnSpPr>
          <p:nvPr/>
        </p:nvCxnSpPr>
        <p:spPr>
          <a:xfrm flipH="1" flipV="1">
            <a:off x="1882589" y="2142565"/>
            <a:ext cx="1909482" cy="3567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DCA704-426B-9829-14D5-101E914E580E}"/>
              </a:ext>
            </a:extLst>
          </p:cNvPr>
          <p:cNvSpPr txBox="1"/>
          <p:nvPr/>
        </p:nvSpPr>
        <p:spPr>
          <a:xfrm>
            <a:off x="2680447" y="5773271"/>
            <a:ext cx="245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domain name as </a:t>
            </a:r>
            <a:r>
              <a:rPr lang="en-US" dirty="0" err="1"/>
              <a:t>ms</a:t>
            </a:r>
            <a:r>
              <a:rPr lang="en-US" dirty="0"/>
              <a:t>,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947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F3E71-473D-D5E3-AE76-D3ED51DCD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F5D72-7C4C-5BEA-8184-A4A35C81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4D242-118D-2603-27EF-CAEE63FC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60" y="1039923"/>
            <a:ext cx="6226080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7DEAFA-B19E-D107-C5BC-07349B25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07658-E892-D17A-CB11-997C0AF6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AD5B2-BB37-54D5-1F76-6AA8030B1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04" y="524903"/>
            <a:ext cx="6302286" cy="47324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7B9292-6564-D2EA-8EB4-A50BDF709280}"/>
              </a:ext>
            </a:extLst>
          </p:cNvPr>
          <p:cNvCxnSpPr>
            <a:cxnSpLocks/>
          </p:cNvCxnSpPr>
          <p:nvPr/>
        </p:nvCxnSpPr>
        <p:spPr>
          <a:xfrm flipH="1" flipV="1">
            <a:off x="2061883" y="2474259"/>
            <a:ext cx="1129552" cy="33438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6E70EE-BDB5-521E-A12B-620B5A0DE796}"/>
              </a:ext>
            </a:extLst>
          </p:cNvPr>
          <p:cNvSpPr txBox="1"/>
          <p:nvPr/>
        </p:nvSpPr>
        <p:spPr>
          <a:xfrm>
            <a:off x="2393576" y="5818094"/>
            <a:ext cx="178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user as username,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3442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4E5BE6-BFCD-C493-4983-FE90E7A73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4A083-D2B1-CF1D-301B-FA924771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54C16-3F8A-C41F-C44C-BD2CBCDE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70" y="1078026"/>
            <a:ext cx="6218459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2816F-250E-1448-EC3F-6B6DE9E00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A52B6-C659-BEFF-A4A3-C17401D75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2FF35-1B37-6FFC-40A2-5A31FF85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8" y="431854"/>
            <a:ext cx="7413813" cy="45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1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4F6F4-6B76-260B-7057-6B2612D3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AB264-191B-D449-B683-BCCA00203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EAA5B-F08B-F4DD-0564-ABBBC8D7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19" y="455652"/>
            <a:ext cx="6256562" cy="47095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4CAFF1-4DB1-DA0C-0E1F-3A67436331EE}"/>
              </a:ext>
            </a:extLst>
          </p:cNvPr>
          <p:cNvCxnSpPr>
            <a:cxnSpLocks/>
          </p:cNvCxnSpPr>
          <p:nvPr/>
        </p:nvCxnSpPr>
        <p:spPr>
          <a:xfrm flipH="1" flipV="1">
            <a:off x="2142565" y="2097741"/>
            <a:ext cx="1048870" cy="3720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B7BD42-84CE-0EEA-80FB-BF7CDA4682A0}"/>
              </a:ext>
            </a:extLst>
          </p:cNvPr>
          <p:cNvSpPr txBox="1"/>
          <p:nvPr/>
        </p:nvSpPr>
        <p:spPr>
          <a:xfrm>
            <a:off x="2142565" y="5818094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</a:t>
            </a:r>
            <a:r>
              <a:rPr lang="en-US" dirty="0" err="1"/>
              <a:t>newuser</a:t>
            </a:r>
            <a:r>
              <a:rPr lang="en-US" dirty="0"/>
              <a:t> as username,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384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2FE8D0-FB71-28F3-1F5E-6FFD1EFB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45424-D659-AFA9-25FC-CEE4138D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F1DF0-F92A-E6EA-140B-1CB60CE06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058974"/>
            <a:ext cx="6248942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17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19F724-7D93-DD83-167F-53E41491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F9D96-8279-64C1-15EE-12B92B4C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7BEDE-85A7-F127-29BC-54B682A8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08" y="468426"/>
            <a:ext cx="6264183" cy="47019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23296B-171F-3A20-545C-760F5DC3EA40}"/>
              </a:ext>
            </a:extLst>
          </p:cNvPr>
          <p:cNvCxnSpPr>
            <a:cxnSpLocks/>
          </p:cNvCxnSpPr>
          <p:nvPr/>
        </p:nvCxnSpPr>
        <p:spPr>
          <a:xfrm flipH="1" flipV="1">
            <a:off x="2142565" y="2097741"/>
            <a:ext cx="1048870" cy="3720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A3C654-EA4E-C9A7-15C4-1D21F90C02D1}"/>
              </a:ext>
            </a:extLst>
          </p:cNvPr>
          <p:cNvSpPr txBox="1"/>
          <p:nvPr/>
        </p:nvSpPr>
        <p:spPr>
          <a:xfrm>
            <a:off x="2142565" y="5818094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password,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7783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AEF96F-4553-781D-66D4-E0A22D5C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75F76-5A88-B3B2-AD61-07CF74BC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4944B-B537-9758-6C95-1B36648B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60" y="1085647"/>
            <a:ext cx="6226080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89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A6DA05-6063-57AF-EA27-5E898D4A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9CD70-D211-AAC1-E0BC-544EB9D3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25374-2E1C-E727-89FD-4EEAE58FA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05" y="573301"/>
            <a:ext cx="6561389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0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5A6A8C-E7F3-CFA0-7602-2475D082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A4B04-A864-F9FF-C4CB-7B9E4E3F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86E19-F663-CD1F-D60F-D88D44C4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21" y="436377"/>
            <a:ext cx="6233700" cy="46943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AED4B3-0073-CEAD-4B6D-2F0EB313E85E}"/>
              </a:ext>
            </a:extLst>
          </p:cNvPr>
          <p:cNvCxnSpPr>
            <a:cxnSpLocks/>
          </p:cNvCxnSpPr>
          <p:nvPr/>
        </p:nvCxnSpPr>
        <p:spPr>
          <a:xfrm flipH="1" flipV="1">
            <a:off x="2259106" y="2438400"/>
            <a:ext cx="932329" cy="3379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75164C-9138-F5CC-6E45-7739B4E3C1CE}"/>
              </a:ext>
            </a:extLst>
          </p:cNvPr>
          <p:cNvSpPr txBox="1"/>
          <p:nvPr/>
        </p:nvSpPr>
        <p:spPr>
          <a:xfrm>
            <a:off x="2142565" y="5818094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guided,,, and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6537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1AB854-5BA3-F039-5A1F-8CC77A09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1F57F-43AC-C1B1-4C2E-A17EDE18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C55F0-5E7E-0FE5-9693-AAA26B43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77" y="341797"/>
            <a:ext cx="6287045" cy="47400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5968FF-7CC3-D6BA-1827-9F1ED9BC1921}"/>
              </a:ext>
            </a:extLst>
          </p:cNvPr>
          <p:cNvCxnSpPr>
            <a:cxnSpLocks/>
          </p:cNvCxnSpPr>
          <p:nvPr/>
        </p:nvCxnSpPr>
        <p:spPr>
          <a:xfrm flipH="1" flipV="1">
            <a:off x="2501153" y="1972235"/>
            <a:ext cx="690282" cy="3845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E7F22C2-5F08-228A-2C57-3D7063C5977A}"/>
              </a:ext>
            </a:extLst>
          </p:cNvPr>
          <p:cNvSpPr txBox="1"/>
          <p:nvPr/>
        </p:nvSpPr>
        <p:spPr>
          <a:xfrm>
            <a:off x="2142565" y="5818094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here and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8007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F1A3CC-D140-2EAF-3FAC-BC5E2004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A1F8A-6427-C410-6459-50727391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8AA4D-2224-CF3F-E18F-2106D1EED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96" y="334398"/>
            <a:ext cx="6264183" cy="48086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FE8E80-3DBB-D28E-C89E-6B52792E6D28}"/>
              </a:ext>
            </a:extLst>
          </p:cNvPr>
          <p:cNvCxnSpPr>
            <a:cxnSpLocks/>
          </p:cNvCxnSpPr>
          <p:nvPr/>
        </p:nvCxnSpPr>
        <p:spPr>
          <a:xfrm flipH="1" flipV="1">
            <a:off x="2554941" y="2294965"/>
            <a:ext cx="636494" cy="3523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51FA12-EBD0-FDFC-583E-59C4612F18EE}"/>
              </a:ext>
            </a:extLst>
          </p:cNvPr>
          <p:cNvSpPr txBox="1"/>
          <p:nvPr/>
        </p:nvSpPr>
        <p:spPr>
          <a:xfrm>
            <a:off x="2142565" y="5818094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here and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4438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EE3E29-213E-FBFB-39EC-2CF2CD4C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4BD7F-A57E-6A6D-1295-359C3F10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10263-281E-9873-8E29-18FA19427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05" y="506073"/>
            <a:ext cx="6340389" cy="48238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B8C8E2-A668-38DD-D57E-0174C1F3172F}"/>
              </a:ext>
            </a:extLst>
          </p:cNvPr>
          <p:cNvCxnSpPr>
            <a:cxnSpLocks/>
          </p:cNvCxnSpPr>
          <p:nvPr/>
        </p:nvCxnSpPr>
        <p:spPr>
          <a:xfrm flipH="1" flipV="1">
            <a:off x="3446929" y="3989294"/>
            <a:ext cx="367553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9C405A-D6B3-321D-A4BE-EBBF7B9A6B7E}"/>
              </a:ext>
            </a:extLst>
          </p:cNvPr>
          <p:cNvSpPr txBox="1"/>
          <p:nvPr/>
        </p:nvSpPr>
        <p:spPr>
          <a:xfrm>
            <a:off x="2653553" y="5818094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here and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3425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22BA78-615C-B3A5-FC80-7B4407B4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FB2A5-C834-915A-C85F-3A0D1F80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4F32E-7F9F-B7DC-2D5F-5A0F6866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70" y="289575"/>
            <a:ext cx="6340389" cy="48086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7FCCBE-C1DD-CD5A-0FAB-45806826CE96}"/>
              </a:ext>
            </a:extLst>
          </p:cNvPr>
          <p:cNvCxnSpPr>
            <a:cxnSpLocks/>
          </p:cNvCxnSpPr>
          <p:nvPr/>
        </p:nvCxnSpPr>
        <p:spPr>
          <a:xfrm flipH="1" flipV="1">
            <a:off x="1882588" y="2985247"/>
            <a:ext cx="1308847" cy="2832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953841-D4B3-3F8D-041C-390E88F4CE27}"/>
              </a:ext>
            </a:extLst>
          </p:cNvPr>
          <p:cNvSpPr txBox="1"/>
          <p:nvPr/>
        </p:nvSpPr>
        <p:spPr>
          <a:xfrm>
            <a:off x="2142565" y="5818094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Yes and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022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6FCD8-53B1-5482-16B2-A43DD9420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CD149-F32A-373C-F5D0-493FB41E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E434E-F753-875A-D826-FB35FF56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" y="559938"/>
            <a:ext cx="7969623" cy="39631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5424A1-76E0-9A4D-78CD-287351306397}"/>
              </a:ext>
            </a:extLst>
          </p:cNvPr>
          <p:cNvCxnSpPr/>
          <p:nvPr/>
        </p:nvCxnSpPr>
        <p:spPr>
          <a:xfrm flipH="1" flipV="1">
            <a:off x="3257550" y="3827929"/>
            <a:ext cx="1448921" cy="17391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71F67E-E79C-3171-8BB9-69EC6B617F22}"/>
              </a:ext>
            </a:extLst>
          </p:cNvPr>
          <p:cNvSpPr txBox="1"/>
          <p:nvPr/>
        </p:nvSpPr>
        <p:spPr>
          <a:xfrm>
            <a:off x="3783105" y="5567082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to Download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395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166744-5BF8-0FDE-88DE-9328EBE3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5113E-3ADB-AD62-FB36-53945C16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70CEA-F434-3FC0-05EE-B7DA4CD27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29" y="545520"/>
            <a:ext cx="6248942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63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44B5B-93D8-23D0-EACE-9C5B360E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418D5-85F5-F55F-6839-6072F817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E6ED2-894A-7290-725E-E7A17DFE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01" y="412394"/>
            <a:ext cx="6348010" cy="4778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5CAAE8-26E7-2113-9D8C-3E8493F9B31B}"/>
              </a:ext>
            </a:extLst>
          </p:cNvPr>
          <p:cNvSpPr txBox="1"/>
          <p:nvPr/>
        </p:nvSpPr>
        <p:spPr>
          <a:xfrm>
            <a:off x="2837329" y="5486400"/>
            <a:ext cx="346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Check all boxes and click continue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864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D17EEC-33B5-9491-FD60-D5B8AB22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74130-DDE7-DFC9-C5C9-3142FC03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89849-6B26-62B7-272B-BAB166EA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60" y="1062785"/>
            <a:ext cx="6226080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08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D3C15B-338E-C683-F176-18BBA2C1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4AD23-F999-A5EB-AA84-EA2DA778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495A7-4276-88D3-BEC8-436EA3E9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67" y="1001819"/>
            <a:ext cx="6294665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66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BFD56-8873-9905-CFA1-8CD207BF2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37A6A-1B16-452E-750C-3DC1A256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8FC7C-8132-06CC-D830-3E94083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30" y="485011"/>
            <a:ext cx="6256562" cy="46867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A05A9D-DE26-0D70-942F-6D3814887397}"/>
              </a:ext>
            </a:extLst>
          </p:cNvPr>
          <p:cNvCxnSpPr>
            <a:cxnSpLocks/>
          </p:cNvCxnSpPr>
          <p:nvPr/>
        </p:nvCxnSpPr>
        <p:spPr>
          <a:xfrm flipH="1" flipV="1">
            <a:off x="2142564" y="2698376"/>
            <a:ext cx="1308847" cy="2832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7170D5-C640-24EE-A2D7-37A35007FC31}"/>
              </a:ext>
            </a:extLst>
          </p:cNvPr>
          <p:cNvSpPr txBox="1"/>
          <p:nvPr/>
        </p:nvSpPr>
        <p:spPr>
          <a:xfrm>
            <a:off x="2402541" y="5531223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Yes and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372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190D42-E1E4-5F58-BB48-C9B5AEFD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87A3C0-BE47-2081-32F5-D7878ED4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B8F47-CC1B-8EFE-CD20-6753223C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478514"/>
            <a:ext cx="6172735" cy="46638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1FC4BF-28D8-BF05-F870-12689F637B05}"/>
              </a:ext>
            </a:extLst>
          </p:cNvPr>
          <p:cNvCxnSpPr>
            <a:cxnSpLocks/>
          </p:cNvCxnSpPr>
          <p:nvPr/>
        </p:nvCxnSpPr>
        <p:spPr>
          <a:xfrm flipH="1" flipV="1">
            <a:off x="2142565" y="2420471"/>
            <a:ext cx="1308846" cy="3110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8DA608-B0B7-47DB-A609-A20F7C2E36DD}"/>
              </a:ext>
            </a:extLst>
          </p:cNvPr>
          <p:cNvSpPr txBox="1"/>
          <p:nvPr/>
        </p:nvSpPr>
        <p:spPr>
          <a:xfrm>
            <a:off x="2402541" y="5531223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/dev/</a:t>
            </a:r>
            <a:r>
              <a:rPr lang="en-US" dirty="0" err="1"/>
              <a:t>sda</a:t>
            </a:r>
            <a:r>
              <a:rPr lang="en-US" dirty="0"/>
              <a:t> and 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945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2FF5-0897-BD84-B7DD-1F3E96C2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8D604-95A2-83C0-025B-BED21C0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C2244-AA18-DE1B-AB8F-DFCB4897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08" y="1047543"/>
            <a:ext cx="6264183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33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B3460C-5986-5D30-3792-62A9D213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7C631-7B3E-A573-FF77-7CBAE234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0FFB5-DD9B-579A-9362-8D8ECC48A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60" y="1043733"/>
            <a:ext cx="6226080" cy="47705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EE53FB-DAE3-4127-47E2-834F1930D68F}"/>
              </a:ext>
            </a:extLst>
          </p:cNvPr>
          <p:cNvCxnSpPr>
            <a:cxnSpLocks/>
          </p:cNvCxnSpPr>
          <p:nvPr/>
        </p:nvCxnSpPr>
        <p:spPr>
          <a:xfrm flipV="1">
            <a:off x="6212540" y="5495365"/>
            <a:ext cx="693466" cy="738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0635FE-FF99-0D0D-BF8F-0797C26F3E9A}"/>
              </a:ext>
            </a:extLst>
          </p:cNvPr>
          <p:cNvSpPr txBox="1"/>
          <p:nvPr/>
        </p:nvSpPr>
        <p:spPr>
          <a:xfrm>
            <a:off x="5163670" y="6234081"/>
            <a:ext cx="260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continue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2143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8620D3-4E61-3F6D-45F7-14F92DF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8C0AA-874C-4288-1D5B-F79A72CE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BC42A-B33D-EB44-15C4-20FF6E8C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6" y="921802"/>
            <a:ext cx="7933107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94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04844D-B33A-D936-FE82-435DFEC2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DE300-5C28-931A-B93E-186353C4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9A43FF-A009-CC00-DCBA-672335BE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2" y="1135181"/>
            <a:ext cx="8725656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74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8072C2-4209-3BEF-307F-EECF8733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F2349-C670-500D-CED9-1A444397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416E9-C403-07BA-2854-AE4B5D7E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86" y="712597"/>
            <a:ext cx="8718728" cy="47558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AF10F6-B6DB-40E6-747E-4179BED68C61}"/>
              </a:ext>
            </a:extLst>
          </p:cNvPr>
          <p:cNvCxnSpPr>
            <a:cxnSpLocks/>
          </p:cNvCxnSpPr>
          <p:nvPr/>
        </p:nvCxnSpPr>
        <p:spPr>
          <a:xfrm flipH="1" flipV="1">
            <a:off x="2023782" y="5096998"/>
            <a:ext cx="773206" cy="9612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4966FB-7593-6548-285F-BC2ABDB61525}"/>
              </a:ext>
            </a:extLst>
          </p:cNvPr>
          <p:cNvSpPr txBox="1"/>
          <p:nvPr/>
        </p:nvSpPr>
        <p:spPr>
          <a:xfrm>
            <a:off x="1805266" y="6058275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to Download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35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451454-7316-6ADB-C438-79E5EB01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DB1921-9D80-F9E0-6206-0D716A32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CC49F-E455-AB9D-FBE0-B251BC01CD5D}"/>
              </a:ext>
            </a:extLst>
          </p:cNvPr>
          <p:cNvSpPr txBox="1"/>
          <p:nvPr/>
        </p:nvSpPr>
        <p:spPr>
          <a:xfrm>
            <a:off x="950259" y="1102659"/>
            <a:ext cx="72434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</a:rPr>
              <a:t>Steps from slide 3 to 5 can be skipped by downloading the VM Software from Google Classroom</a:t>
            </a:r>
            <a:endParaRPr lang="en-IN" sz="5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0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C75676-0B21-0F21-47A7-5D9E83BC8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DE92D-3DEA-075E-6058-36A7D057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AAEEB-79F3-62EA-B7FB-8B89287B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40" y="3345406"/>
            <a:ext cx="8072719" cy="2509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2879FB-9F9B-75B3-B793-62730FA36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40" y="56815"/>
            <a:ext cx="8072719" cy="32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4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EB0DDB-FE6F-515F-5B16-BEA46727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DCE356-DA8D-F1F1-882A-C4844E0B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3B95B-B536-A447-A211-26C02676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58" y="515520"/>
            <a:ext cx="4795154" cy="53200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288C99-8C28-E2F1-B583-E1DFB0AD863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435109" y="2214291"/>
            <a:ext cx="2928097" cy="181796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06E764-5BC6-5917-11D0-DDDA8F9645CE}"/>
              </a:ext>
            </a:extLst>
          </p:cNvPr>
          <p:cNvSpPr txBox="1"/>
          <p:nvPr/>
        </p:nvSpPr>
        <p:spPr>
          <a:xfrm>
            <a:off x="6161935" y="4032252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Double Click here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5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0AFDF-A2C0-7B77-D6DF-2BB7AB4C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F6A56-DA28-081A-1B60-663D682B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8FFCA-0B40-4425-F092-8DE2D343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31699"/>
            <a:ext cx="8687553" cy="50829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0DA664-C62E-DF13-DCD7-6534862937C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426144" y="714569"/>
            <a:ext cx="2863753" cy="159832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3C926C-8F10-64AB-64DD-E6B12ED25E81}"/>
              </a:ext>
            </a:extLst>
          </p:cNvPr>
          <p:cNvSpPr txBox="1"/>
          <p:nvPr/>
        </p:nvSpPr>
        <p:spPr>
          <a:xfrm>
            <a:off x="6024282" y="2312894"/>
            <a:ext cx="2531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Type as above for license key</a:t>
            </a:r>
            <a:endParaRPr lang="en-IN" sz="14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FAE692-3897-1C79-A520-099CACECE73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222376" y="2707341"/>
            <a:ext cx="720741" cy="29090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D09CBE-23B7-C22B-702B-89ACD9BA23E7}"/>
              </a:ext>
            </a:extLst>
          </p:cNvPr>
          <p:cNvSpPr txBox="1"/>
          <p:nvPr/>
        </p:nvSpPr>
        <p:spPr>
          <a:xfrm>
            <a:off x="3741846" y="5616389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GitHub Link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34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{C4FF12D1-CFD1-442A-A7B9-E0DD604028D8}tf56410444_win32</Template>
  <TotalTime>332</TotalTime>
  <Words>313</Words>
  <Application>Microsoft Office PowerPoint</Application>
  <PresentationFormat>On-screen Show (4:3)</PresentationFormat>
  <Paragraphs>129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Söhne</vt:lpstr>
      <vt:lpstr>Office Theme</vt:lpstr>
      <vt:lpstr>INSTALLATION PROCEDURE</vt:lpstr>
      <vt:lpstr>Installation of VM 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PROCEDURE</dc:title>
  <dc:creator>Soumya S</dc:creator>
  <cp:lastModifiedBy>Soumya S</cp:lastModifiedBy>
  <cp:revision>24</cp:revision>
  <dcterms:created xsi:type="dcterms:W3CDTF">2023-08-04T04:25:21Z</dcterms:created>
  <dcterms:modified xsi:type="dcterms:W3CDTF">2023-08-05T10:39:50Z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